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8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veat" panose="020B0604020202020204" charset="0"/>
      <p:regular r:id="rId33"/>
      <p:bold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jxa1wSFemqo0Fr5RrGeOtRQNua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5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NFH3VC6LN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NFH3VC6L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4" name="Google Shape;4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Intent</a:t>
            </a:r>
            <a:endParaRPr/>
          </a:p>
        </p:txBody>
      </p:sp>
      <p:sp>
        <p:nvSpPr>
          <p:cNvPr id="453" name="Google Shape;4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462" name="Google Shape;4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471" name="Google Shape;4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480" name="Google Shape;4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9" name="Google Shape;4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498" name="Google Shape;4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507" name="Google Shape;5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525" name="Google Shape;5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Calibri"/>
              <a:buNone/>
            </a:pPr>
            <a:r>
              <a:rPr lang="en-IN" u="sng">
                <a:solidFill>
                  <a:schemeClr val="hlink"/>
                </a:solidFill>
                <a:hlinkClick r:id="rId3"/>
              </a:rPr>
              <a:t>https://www.youtube.com/watch?v=2NFH3VC6LNs</a:t>
            </a:r>
            <a:r>
              <a:rPr lang="en-IN"/>
              <a:t> </a:t>
            </a:r>
            <a:endParaRPr/>
          </a:p>
        </p:txBody>
      </p:sp>
      <p:sp>
        <p:nvSpPr>
          <p:cNvPr id="391" name="Google Shape;39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34" name="Google Shape;5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What makes unit?</a:t>
            </a:r>
            <a:endParaRPr/>
          </a:p>
        </p:txBody>
      </p:sp>
      <p:sp>
        <p:nvSpPr>
          <p:cNvPr id="543" name="Google Shape;5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52" name="Google Shape;5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61" name="Google Shape;5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72" name="Google Shape;5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1" name="Google Shape;58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90" name="Google Shape;5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Calibri"/>
              <a:buNone/>
            </a:pPr>
            <a:r>
              <a:rPr lang="en-IN" u="sng" dirty="0">
                <a:solidFill>
                  <a:schemeClr val="hlink"/>
                </a:solidFill>
                <a:hlinkClick r:id="rId3"/>
              </a:rPr>
              <a:t>https://www.youtube.com/watch?v=2NFH3VC6LNs</a:t>
            </a:r>
            <a:r>
              <a:rPr lang="en-IN" dirty="0"/>
              <a:t> </a:t>
            </a:r>
            <a:endParaRPr dirty="0"/>
          </a:p>
        </p:txBody>
      </p:sp>
      <p:sp>
        <p:nvSpPr>
          <p:cNvPr id="391" name="Google Shape;39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388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0" name="Google Shape;4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8" name="Google Shape;4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7" name="Google Shape;4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hart" Target="../charts/chart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27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6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50" name="Google Shape;15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2" name="Google Shape;162;p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7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37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167" name="Google Shape;167;p3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37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77" name="Google Shape;17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7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37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181" name="Google Shape;181;p3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37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93" name="Google Shape;19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1" name="Google Shape;221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7" name="Google Shape;227;p4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8" name="Google Shape;228;p4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9" name="Google Shape;229;p4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0" name="Google Shape;230;p40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40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4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9" name="Google Shape;239;p4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0" name="Google Shape;240;p4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1" name="Google Shape;241;p4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247" name="Google Shape;247;p4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8" name="Google Shape;248;p4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9" name="Google Shape;249;p4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0" name="Google Shape;250;p41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41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41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254" name="Google Shape;254;p4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5" name="Google Shape;255;p4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56" name="Google Shape;256;p4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57" name="Google Shape;257;p4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9" name="Google Shape;259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263" name="Google Shape;263;p4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4" name="Google Shape;26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" name="Google Shape;266;p42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Google Shape;269;p42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Google Shape;271;p42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283" name="Google Shape;283;p4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91" name="Google Shape;291;p43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43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4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44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44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44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8" name="Google Shape;328;p44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9" name="Google Shape;329;p44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0" name="Google Shape;330;p44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31" name="Google Shape;331;p44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332" name="Google Shape;332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9" name="Google Shape;34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4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0" name="Google Shape;360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45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4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8" name="Google Shape;36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8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2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2" name="Google Shape;4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9" name="Google Shape;4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  <p:pic>
        <p:nvPicPr>
          <p:cNvPr id="51" name="Google Shape;5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2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32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2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8" name="Google Shape;6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3"/>
          <p:cNvSpPr txBox="1">
            <a:spLocks noGrp="1"/>
          </p:cNvSpPr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3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3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3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3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3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3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3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3"/>
          <p:cNvSpPr txBox="1">
            <a:spLocks noGrp="1"/>
          </p:cNvSpPr>
          <p:nvPr>
            <p:ph type="body" idx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body" idx="2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body" idx="3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4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5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body" idx="6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body" idx="7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body" idx="8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ftr" idx="11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5" name="Google Shape;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3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3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3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3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3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3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3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3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4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6" name="Google Shape;11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5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5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35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28" name="Google Shape;12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5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2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6513" y="0"/>
            <a:ext cx="1127487" cy="131112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"/>
          <p:cNvSpPr txBox="1"/>
          <p:nvPr/>
        </p:nvSpPr>
        <p:spPr>
          <a:xfrm>
            <a:off x="1261020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/>
          </a:p>
        </p:txBody>
      </p:sp>
      <p:sp>
        <p:nvSpPr>
          <p:cNvPr id="375" name="Google Shape;375;p1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04-12-2020</a:t>
            </a:r>
            <a:endParaRPr/>
          </a:p>
        </p:txBody>
      </p:sp>
      <p:sp>
        <p:nvSpPr>
          <p:cNvPr id="376" name="Google Shape;376;p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  <p:sp>
        <p:nvSpPr>
          <p:cNvPr id="377" name="Google Shape;377;p1"/>
          <p:cNvSpPr txBox="1"/>
          <p:nvPr/>
        </p:nvSpPr>
        <p:spPr>
          <a:xfrm>
            <a:off x="1566025" y="1246975"/>
            <a:ext cx="61353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900" b="1">
                <a:solidFill>
                  <a:srgbClr val="F6323E"/>
                </a:solidFill>
                <a:latin typeface="Caveat"/>
                <a:ea typeface="Caveat"/>
                <a:cs typeface="Caveat"/>
                <a:sym typeface="Caveat"/>
              </a:rPr>
              <a:t>Be sincere, not serious !</a:t>
            </a:r>
            <a:endParaRPr sz="10900" b="1">
              <a:solidFill>
                <a:srgbClr val="F6323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1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10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 Level Arch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1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4701"/>
            <a:ext cx="9144000" cy="45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11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11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1"/>
          <p:cNvSpPr txBox="1"/>
          <p:nvPr/>
        </p:nvSpPr>
        <p:spPr>
          <a:xfrm>
            <a:off x="3342941" y="1939898"/>
            <a:ext cx="2458118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Unit Test</a:t>
            </a:r>
            <a:endParaRPr sz="4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1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makes a unit?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12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021" y="1648440"/>
            <a:ext cx="8390389" cy="24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1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1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Characteristics of unit test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 txBox="1"/>
          <p:nvPr/>
        </p:nvSpPr>
        <p:spPr>
          <a:xfrm>
            <a:off x="3022392" y="1801866"/>
            <a:ext cx="3048623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IN"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Fast</a:t>
            </a:r>
            <a:endParaRPr/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IN"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Independent </a:t>
            </a:r>
            <a:endParaRPr/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IN"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Reliable</a:t>
            </a:r>
            <a:endParaRPr sz="2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4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1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14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14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4"/>
          <p:cNvSpPr txBox="1"/>
          <p:nvPr/>
        </p:nvSpPr>
        <p:spPr>
          <a:xfrm>
            <a:off x="1833661" y="1598912"/>
            <a:ext cx="5848798" cy="194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Arrange, Act, Assert</a:t>
            </a:r>
            <a:endParaRPr/>
          </a:p>
          <a:p>
            <a:pPr marL="3873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One Assert Per Test Method</a:t>
            </a:r>
            <a:endParaRPr/>
          </a:p>
          <a:p>
            <a:pPr marL="3873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Avoid Test Interdependence</a:t>
            </a:r>
            <a:endParaRPr/>
          </a:p>
          <a:p>
            <a:pPr marL="3873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Recognize Test Setup Pain as a Smell</a:t>
            </a:r>
            <a:endParaRPr/>
          </a:p>
          <a:p>
            <a:pPr marL="3873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Add Them to the Build</a:t>
            </a:r>
            <a:endParaRPr/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1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15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Unit Test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4700"/>
            <a:ext cx="9144000" cy="45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6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1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16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6"/>
          <p:cNvSpPr txBox="1"/>
          <p:nvPr/>
        </p:nvSpPr>
        <p:spPr>
          <a:xfrm>
            <a:off x="2332777" y="2058689"/>
            <a:ext cx="4478445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Test</a:t>
            </a:r>
            <a:endParaRPr sz="4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7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1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Google Shape;511;p17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wrong?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1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6511" y="1338263"/>
            <a:ext cx="6318354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9" name="Google Shape;519;p1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p18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Test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18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4700"/>
            <a:ext cx="9144000" cy="45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19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1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9"/>
          <p:cNvSpPr txBox="1"/>
          <p:nvPr/>
        </p:nvSpPr>
        <p:spPr>
          <a:xfrm>
            <a:off x="3214520" y="2104565"/>
            <a:ext cx="2976418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E2E Test</a:t>
            </a:r>
            <a:endParaRPr sz="4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"/>
          <p:cNvSpPr txBox="1">
            <a:spLocks noGrp="1"/>
          </p:cNvSpPr>
          <p:nvPr>
            <p:ph type="body" idx="1"/>
          </p:nvPr>
        </p:nvSpPr>
        <p:spPr>
          <a:xfrm>
            <a:off x="522823" y="928167"/>
            <a:ext cx="7530170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457200" lvl="0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C478D-D811-90F1-6F24-A8696B40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62" y="1440963"/>
            <a:ext cx="2851829" cy="2851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61E7C-F3B1-EFE2-3774-1EAABA4D3937}"/>
              </a:ext>
            </a:extLst>
          </p:cNvPr>
          <p:cNvSpPr txBox="1"/>
          <p:nvPr/>
        </p:nvSpPr>
        <p:spPr>
          <a:xfrm>
            <a:off x="3197705" y="101600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roxima Nova" panose="020B0604020202020204" charset="0"/>
              </a:rPr>
              <a:t>Ajinkya </a:t>
            </a:r>
            <a:r>
              <a:rPr lang="en-US" sz="2400" dirty="0" err="1">
                <a:solidFill>
                  <a:schemeClr val="bg1"/>
                </a:solidFill>
                <a:latin typeface="Proxima Nova" panose="020B0604020202020204" charset="0"/>
              </a:rPr>
              <a:t>Parakh</a:t>
            </a:r>
            <a:endParaRPr lang="en-US" sz="2400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426A-512C-8839-AC02-6349CD1DA5FA}"/>
              </a:ext>
            </a:extLst>
          </p:cNvPr>
          <p:cNvSpPr txBox="1"/>
          <p:nvPr/>
        </p:nvSpPr>
        <p:spPr>
          <a:xfrm>
            <a:off x="4287907" y="1935009"/>
            <a:ext cx="29690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roxima Nova" panose="020B0604020202020204" charset="0"/>
              </a:rPr>
              <a:t>Lead Architect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roxima Nova" panose="020B0604020202020204" charset="0"/>
              </a:rPr>
              <a:t>Avid </a:t>
            </a:r>
            <a:r>
              <a:rPr lang="en-US" sz="2000" dirty="0" err="1">
                <a:solidFill>
                  <a:schemeClr val="tx1"/>
                </a:solidFill>
                <a:latin typeface="Proxima Nova" panose="020B0604020202020204" charset="0"/>
              </a:rPr>
              <a:t>Stackoverflower</a:t>
            </a:r>
            <a:r>
              <a:rPr lang="en-US" sz="2000" dirty="0">
                <a:solidFill>
                  <a:schemeClr val="tx1"/>
                </a:solidFill>
                <a:latin typeface="Proxima Nova" panose="020B0604020202020204" charset="0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roxima Nova" panose="020B0604020202020204" charset="0"/>
              </a:rPr>
              <a:t>Trainer / Mentor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roxima Nova" panose="020B0604020202020204" charset="0"/>
              </a:rPr>
              <a:t>Content Creator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roxima Nova" panose="020B0604020202020204" charset="0"/>
              </a:rPr>
              <a:t>1X Developer 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EC05F-CC04-9108-87F8-67182A36A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816" y="4464020"/>
            <a:ext cx="2000353" cy="5778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0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2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p20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E2E Test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2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20"/>
          <p:cNvPicPr preferRelativeResize="0"/>
          <p:nvPr/>
        </p:nvPicPr>
        <p:blipFill rotWithShape="1">
          <a:blip r:embed="rId3">
            <a:alphaModFix/>
          </a:blip>
          <a:srcRect r="565"/>
          <a:stretch/>
        </p:blipFill>
        <p:spPr>
          <a:xfrm>
            <a:off x="0" y="550816"/>
            <a:ext cx="9143999" cy="459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21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8" name="Google Shape;548;p21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1"/>
          <p:cNvSpPr txBox="1"/>
          <p:nvPr/>
        </p:nvSpPr>
        <p:spPr>
          <a:xfrm>
            <a:off x="1894597" y="2058689"/>
            <a:ext cx="5354805" cy="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see it in action!</a:t>
            </a:r>
            <a:endParaRPr sz="4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2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22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Pyramid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22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2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837" y="1536909"/>
            <a:ext cx="7527470" cy="31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p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Google Shape;565;p9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Pyramid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6" name="Google Shape;566;p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521" y="953927"/>
            <a:ext cx="7053943" cy="416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"/>
          <p:cNvPicPr preferRelativeResize="0"/>
          <p:nvPr/>
        </p:nvPicPr>
        <p:blipFill rotWithShape="1">
          <a:blip r:embed="rId4">
            <a:alphaModFix amt="83000"/>
          </a:blip>
          <a:srcRect r="16638"/>
          <a:stretch/>
        </p:blipFill>
        <p:spPr>
          <a:xfrm>
            <a:off x="7540625" y="1504880"/>
            <a:ext cx="960253" cy="280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467" y="1405343"/>
            <a:ext cx="1486107" cy="293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3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2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23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Pyramid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2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23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4701"/>
            <a:ext cx="9144000" cy="45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4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p2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24"/>
          <p:cNvSpPr txBox="1"/>
          <p:nvPr/>
        </p:nvSpPr>
        <p:spPr>
          <a:xfrm>
            <a:off x="142323" y="105229"/>
            <a:ext cx="7398302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roxima Nova"/>
              <a:buNone/>
            </a:pPr>
            <a:r>
              <a:rPr lang="en-IN"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no silly questions :)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4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55" y="978935"/>
            <a:ext cx="9148311" cy="4166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5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5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5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</a:pPr>
            <a:r>
              <a:rPr lang="en-IN"/>
              <a:t>07-10-2020</a:t>
            </a:r>
            <a:endParaRPr/>
          </a:p>
        </p:txBody>
      </p:sp>
      <p:sp>
        <p:nvSpPr>
          <p:cNvPr id="596" name="Google Shape;596;p25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7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04-12-2020</a:t>
            </a:r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5" name="Google Shape;38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"/>
          <p:cNvSpPr txBox="1"/>
          <p:nvPr/>
        </p:nvSpPr>
        <p:spPr>
          <a:xfrm>
            <a:off x="764575" y="318673"/>
            <a:ext cx="3000962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: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Experiential Learning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On :</a:t>
            </a:r>
            <a:r>
              <a:rPr lang="en-I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Testing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7" name="Google Shape;38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"/>
          <p:cNvSpPr txBox="1">
            <a:spLocks noGrp="1"/>
          </p:cNvSpPr>
          <p:nvPr>
            <p:ph type="body" idx="1"/>
          </p:nvPr>
        </p:nvSpPr>
        <p:spPr>
          <a:xfrm>
            <a:off x="522823" y="928167"/>
            <a:ext cx="7530170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457200" lvl="0" indent="-3429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97" name="Google Shape;397;p3"/>
          <p:cNvSpPr txBox="1"/>
          <p:nvPr/>
        </p:nvSpPr>
        <p:spPr>
          <a:xfrm>
            <a:off x="1846729" y="1770538"/>
            <a:ext cx="5168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Building Right Thing</a:t>
            </a:r>
            <a:endParaRPr dirty="0"/>
          </a:p>
          <a:p>
            <a:pPr marL="457200" marR="0" lvl="0" indent="-3048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dirty="0"/>
          </a:p>
          <a:p>
            <a:pPr marL="457200" marR="0" lvl="0" indent="-3048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4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Building Thing Right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03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" name="Google Shape;404;p4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4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"/>
          <p:cNvSpPr txBox="1"/>
          <p:nvPr/>
        </p:nvSpPr>
        <p:spPr>
          <a:xfrm>
            <a:off x="2091128" y="2116991"/>
            <a:ext cx="4961744" cy="65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Types Of Testing?</a:t>
            </a:r>
            <a:endParaRPr sz="4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5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SDLC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5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5" descr="Diagram,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5975"/>
          <a:stretch/>
        </p:blipFill>
        <p:spPr>
          <a:xfrm>
            <a:off x="0" y="634700"/>
            <a:ext cx="9144000" cy="45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6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Lifecycle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6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6"/>
          <p:cNvSpPr txBox="1"/>
          <p:nvPr/>
        </p:nvSpPr>
        <p:spPr>
          <a:xfrm>
            <a:off x="2293495" y="2116991"/>
            <a:ext cx="4639456" cy="65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 To Test?</a:t>
            </a:r>
            <a:endParaRPr sz="4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"/>
          <p:cNvSpPr txBox="1">
            <a:spLocks noGrp="1"/>
          </p:cNvSpPr>
          <p:nvPr>
            <p:ph type="dt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07-10-2020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7"/>
          <p:cNvSpPr txBox="1"/>
          <p:nvPr/>
        </p:nvSpPr>
        <p:spPr>
          <a:xfrm>
            <a:off x="51720" y="147782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Lifecycle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10" y="1316130"/>
            <a:ext cx="7952015" cy="287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440" name="Google Shape;440;p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endParaRPr sz="2160"/>
          </a:p>
        </p:txBody>
      </p:sp>
      <p:sp>
        <p:nvSpPr>
          <p:cNvPr id="441" name="Google Shape;441;p8"/>
          <p:cNvSpPr txBox="1"/>
          <p:nvPr/>
        </p:nvSpPr>
        <p:spPr>
          <a:xfrm>
            <a:off x="1098029" y="1982616"/>
            <a:ext cx="6947941" cy="65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much should we test?</a:t>
            </a:r>
            <a:endParaRPr sz="4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245</Words>
  <Application>Microsoft Office PowerPoint</Application>
  <PresentationFormat>On-screen Show (16:9)</PresentationFormat>
  <Paragraphs>104</Paragraphs>
  <Slides>26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Proxima Nova</vt:lpstr>
      <vt:lpstr>Calibri</vt:lpstr>
      <vt:lpstr>Roboto</vt:lpstr>
      <vt:lpstr>Arial</vt:lpstr>
      <vt:lpstr>Caveat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Ajinkya P</cp:lastModifiedBy>
  <cp:revision>11</cp:revision>
  <dcterms:created xsi:type="dcterms:W3CDTF">2019-01-02T10:18:22Z</dcterms:created>
  <dcterms:modified xsi:type="dcterms:W3CDTF">2022-08-27T02:40:59Z</dcterms:modified>
</cp:coreProperties>
</file>